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11.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12.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13.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14.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15.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16.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17.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18.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19.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20.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3.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21.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22.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23.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24.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25.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26.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27.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28.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29.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30.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4.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5.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6.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7.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8.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9.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10.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0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4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6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8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Sample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test deck from Pine &amp; Birch</a:t>
            </a:r>
          </a:p>
          <a:p>
            <a:r>
              <a:t>pine-and-birch.com/sample-files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8: 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When testing a document-processing pipeline, check the details that break silently: non-ASCII characters such …</a:t>
            </a:r>
          </a:p>
          <a:p>
            <a:pPr>
              <a:defRPr sz="2000"/>
            </a:pPr>
            <a:r>
              <a:t>Accessibility matters even in test data. This document uses real heading styles rather than bold text, so scre…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9: Figure</a:t>
            </a:r>
          </a:p>
        </p:txBody>
      </p:sp>
      <p:pic>
        <p:nvPicPr>
          <p:cNvPr id="3" name="Picture 2" descr="embed-s2-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463040"/>
            <a:ext cx="7863840" cy="44234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Pine &amp; Birch — Sample Presentation</dc:title>
  <dc:subject/>
  <dc:creator>Pine &amp; Birch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