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2.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Speaker notes for slide 3. Generated by Pine &amp; Birch.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Sample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 test deck from Pine &amp; Birch</a:t>
            </a:r>
          </a:p>
          <a:p>
            <a:r>
              <a:t>pine-and-birch.com/sample-files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2: How to use this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Download the file size that matches your test case.</a:t>
            </a:r>
          </a:p>
          <a:p>
            <a:pPr>
              <a:defRPr sz="2000"/>
            </a:pPr>
            <a:r>
              <a:t>Upload it to the system under test, or pass its path to your parser.</a:t>
            </a:r>
          </a:p>
          <a:p>
            <a:pPr>
              <a:defRPr sz="2000"/>
            </a:pPr>
            <a:r>
              <a:t>Compare the extracted text, page count, and metadata with the values shown on the download page.</a:t>
            </a:r>
          </a:p>
          <a:p>
            <a:pPr>
              <a:defRPr sz="2000"/>
            </a:pPr>
            <a:r>
              <a:t>Keep the file in your repository as a fixture; it will not change.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Slide 3: What to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Text extraction and outline</a:t>
            </a:r>
          </a:p>
          <a:p>
            <a:pPr>
              <a:defRPr sz="2000"/>
            </a:pPr>
            <a:r>
              <a:t>Image placement and scaling</a:t>
            </a:r>
          </a:p>
          <a:p>
            <a:pPr>
              <a:defRPr sz="2000"/>
            </a:pPr>
            <a:r>
              <a:t>Slide count and notes</a:t>
            </a:r>
          </a:p>
          <a:p>
            <a:pPr>
              <a:defRPr sz="2000"/>
            </a:pPr>
            <a:r>
              <a:t>Fonts and bullet levels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Pine &amp; Birch — Sample Presentation</dc:title>
  <dc:subject/>
  <dc:creator>Pine &amp; Birch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