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3.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4.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5.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6.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7.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8.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9.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10.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Sample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test deck from Pine &amp; Birch</a:t>
            </a:r>
          </a:p>
          <a:p>
            <a:r>
              <a:t>pine-and-birch.com/sample-files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Pine &amp; Birch — Sample Presentation</dc:title>
  <dc:subject/>
  <dc:creator>Pine &amp; Birch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